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695071D-B478-4625-A0C4-888215C1B5F5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92B4200-0D8D-4EBE-8DB9-8906D6DCCA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4B3723E-FD0B-41CD-A6C7-1C2D6E46F8AF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A0CAC8-62F8-470D-BBDB-FBA54FFD13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0CAC8-62F8-470D-BBDB-FBA54FFD139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47B4570-8552-40D7-88D4-B40642A7A0F4}" type="datetime1">
              <a:rPr lang="en-US" smtClean="0"/>
              <a:t>11/26/2012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3265-D56A-4A23-A1B2-B74B45E8A6C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A4CE-C951-4A84-A65F-DF67178AF5B0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CCCAEC-B045-4AA0-8E06-58FCA8BF0C19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A832F9E-FE7B-4275-96C2-D7042E4B6726}" type="datetime1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F4326E-2293-4629-8884-FFA4EC011971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5961B-6EE7-43CD-99D3-C11980979235}" type="datetime1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6550A-F0E9-4939-B2F1-D2524657039F}" type="datetime1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DF7B254-1E2E-4460-B3C0-01DAEF4B52FF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69DE220-13DB-4EE6-99D7-17BA377F79E6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D8B7DB-B6A7-4060-98C8-1FDD93335A5D}" type="datetime1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36EA896-EB07-49A9-A012-8B7652824B5F}" type="datetime1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F1F6B5-D530-4137-AC0B-C41FC6C13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Symbolic Interactionism and Deviance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 Section 3</a:t>
            </a:r>
            <a:endParaRPr lang="en-US" dirty="0"/>
          </a:p>
        </p:txBody>
      </p:sp>
      <p:pic>
        <p:nvPicPr>
          <p:cNvPr id="10242" name="Picture 2" descr="http://www.officialpsds.com/images/thumbs/JAIL-BARS--I-TRIED-TO-CREATE--psd243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343400" cy="3810000"/>
          </a:xfrm>
          <a:prstGeom prst="rect">
            <a:avLst/>
          </a:prstGeom>
          <a:noFill/>
        </p:spPr>
      </p:pic>
      <p:pic>
        <p:nvPicPr>
          <p:cNvPr id="10244" name="Picture 4" descr="http://bp3.blogger.com/_I6L9JgadIm4/SIvf_3CzrJI/AAAAAAAAAJc/jQC8iCy_FDE/s400/b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267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Labeling?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001000" cy="4572000"/>
          </a:xfrm>
        </p:spPr>
        <p:txBody>
          <a:bodyPr/>
          <a:lstStyle/>
          <a:p>
            <a:r>
              <a:rPr lang="en-US" dirty="0" smtClean="0"/>
              <a:t>Creates Stigmas: undesirable traits used to characterize an individual</a:t>
            </a:r>
          </a:p>
          <a:p>
            <a:r>
              <a:rPr lang="en-US" dirty="0" smtClean="0"/>
              <a:t>Can cause labeled individuals angst or suffering</a:t>
            </a:r>
          </a:p>
          <a:p>
            <a:r>
              <a:rPr lang="en-US" dirty="0" smtClean="0"/>
              <a:t>Can determine the direction of their lives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Explain Deviance?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705600" cy="4397408"/>
          </a:xfrm>
        </p:spPr>
        <p:txBody>
          <a:bodyPr/>
          <a:lstStyle/>
          <a:p>
            <a:r>
              <a:rPr lang="en-US" dirty="0" smtClean="0"/>
              <a:t>Symbolic Interactionism believes that deviance is learned via socialization</a:t>
            </a:r>
          </a:p>
          <a:p>
            <a:r>
              <a:rPr lang="en-US" dirty="0" smtClean="0"/>
              <a:t>Delinquent behavior is transferred to new individuals from previously existing groups</a:t>
            </a:r>
            <a:endParaRPr lang="en-US" dirty="0"/>
          </a:p>
        </p:txBody>
      </p:sp>
      <p:pic>
        <p:nvPicPr>
          <p:cNvPr id="9218" name="Picture 2" descr="http://www.topnews.in/health/files/domestic-vio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971800" cy="2095500"/>
          </a:xfrm>
          <a:prstGeom prst="rect">
            <a:avLst/>
          </a:prstGeom>
          <a:noFill/>
        </p:spPr>
      </p:pic>
      <p:pic>
        <p:nvPicPr>
          <p:cNvPr id="9220" name="Picture 4" descr="http://www.thetakeaway.org/media/photologue/photos/cache/sibling_large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2438400" cy="2630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Ways of Learning 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Association Theory</a:t>
            </a:r>
          </a:p>
          <a:p>
            <a:r>
              <a:rPr lang="en-US" dirty="0" smtClean="0"/>
              <a:t>Labeling Theory</a:t>
            </a:r>
            <a:endParaRPr lang="en-US" dirty="0"/>
          </a:p>
        </p:txBody>
      </p:sp>
      <p:pic>
        <p:nvPicPr>
          <p:cNvPr id="8194" name="Picture 2" descr="http://3.bp.blogspot.com/_EYwfxE5tSjM/St5hzLP6FxI/AAAAAAAAFCA/Bt6DRYMHzZU/s400/PHOTO_5505519_38346_12178273_ap_730X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48000"/>
            <a:ext cx="3038475" cy="3810000"/>
          </a:xfrm>
          <a:prstGeom prst="rect">
            <a:avLst/>
          </a:prstGeom>
          <a:noFill/>
        </p:spPr>
      </p:pic>
      <p:pic>
        <p:nvPicPr>
          <p:cNvPr id="8196" name="Picture 4" descr="http://latimesblogs.latimes.com/.a/6a00d8341c630a53ef0120a5e138e0970c-5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410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Association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82808"/>
            <a:ext cx="4114800" cy="4572000"/>
          </a:xfrm>
        </p:spPr>
        <p:txBody>
          <a:bodyPr/>
          <a:lstStyle/>
          <a:p>
            <a:r>
              <a:rPr lang="en-US" dirty="0" smtClean="0"/>
              <a:t>Individuals learn deviant behavior in proportion to the amount of deviant acts they are exposed to</a:t>
            </a:r>
          </a:p>
          <a:p>
            <a:r>
              <a:rPr lang="en-US" dirty="0" smtClean="0"/>
              <a:t>Primary groups are key</a:t>
            </a:r>
            <a:endParaRPr lang="en-US" dirty="0"/>
          </a:p>
        </p:txBody>
      </p:sp>
      <p:pic>
        <p:nvPicPr>
          <p:cNvPr id="7170" name="Picture 2" descr="http://btr.michaelkwan.com/wp-content/uploads/2007/11/americangangs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495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Differential Association Theory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Characteristics</a:t>
            </a:r>
          </a:p>
          <a:p>
            <a:pPr lvl="1"/>
            <a:r>
              <a:rPr lang="en-US" dirty="0" smtClean="0"/>
              <a:t>Ratio of deviant to nondeviant people</a:t>
            </a:r>
          </a:p>
          <a:p>
            <a:pPr lvl="1"/>
            <a:r>
              <a:rPr lang="en-US" dirty="0" smtClean="0"/>
              <a:t>Whether deviant behavior is practiced by significant others</a:t>
            </a:r>
          </a:p>
          <a:p>
            <a:pPr lvl="1"/>
            <a:r>
              <a:rPr lang="en-US" dirty="0" smtClean="0"/>
              <a:t>Age of exposure</a:t>
            </a:r>
            <a:endParaRPr lang="en-US" dirty="0"/>
          </a:p>
        </p:txBody>
      </p:sp>
      <p:pic>
        <p:nvPicPr>
          <p:cNvPr id="6146" name="Picture 2" descr="http://tocegueda.files.wordpress.com/2009/04/badgi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5410200" cy="2514600"/>
          </a:xfrm>
          <a:prstGeom prst="rect">
            <a:avLst/>
          </a:prstGeom>
          <a:noFill/>
        </p:spPr>
      </p:pic>
      <p:pic>
        <p:nvPicPr>
          <p:cNvPr id="6148" name="Picture 4" descr="http://gothamist.com/attachments/nyc_daveh/gang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3733800" cy="3460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4800600" cy="4572000"/>
          </a:xfrm>
        </p:spPr>
        <p:txBody>
          <a:bodyPr/>
          <a:lstStyle/>
          <a:p>
            <a:r>
              <a:rPr lang="en-US" dirty="0" smtClean="0"/>
              <a:t>Theory that society creates deviance by identifying particular members as deviant</a:t>
            </a:r>
          </a:p>
          <a:p>
            <a:r>
              <a:rPr lang="en-US" dirty="0" smtClean="0"/>
              <a:t>Boys vs. Girls</a:t>
            </a:r>
          </a:p>
          <a:p>
            <a:pPr lvl="1"/>
            <a:r>
              <a:rPr lang="en-US" dirty="0" smtClean="0"/>
              <a:t>Acting out</a:t>
            </a:r>
          </a:p>
          <a:p>
            <a:pPr lvl="1"/>
            <a:r>
              <a:rPr lang="en-US" dirty="0" smtClean="0"/>
              <a:t>Teenage Pregnancy</a:t>
            </a:r>
          </a:p>
        </p:txBody>
      </p:sp>
      <p:pic>
        <p:nvPicPr>
          <p:cNvPr id="5122" name="Picture 2" descr="http://nogoodforme.filmstills.org/images/outsid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"/>
            <a:ext cx="3886200" cy="3352800"/>
          </a:xfrm>
          <a:prstGeom prst="rect">
            <a:avLst/>
          </a:prstGeom>
          <a:noFill/>
        </p:spPr>
      </p:pic>
      <p:pic>
        <p:nvPicPr>
          <p:cNvPr id="5124" name="Picture 4" descr="http://img.dailymail.co.uk/i/pix/2008/02_02/junoDM1002_228x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31242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 of 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</a:p>
          <a:p>
            <a:r>
              <a:rPr lang="en-US" dirty="0" smtClean="0"/>
              <a:t>Secondary</a:t>
            </a:r>
            <a:endParaRPr lang="en-US" dirty="0"/>
          </a:p>
        </p:txBody>
      </p:sp>
      <p:pic>
        <p:nvPicPr>
          <p:cNvPr id="4098" name="Picture 2" descr="http://www.advicegoddess.com/archives/redlightru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4390955" cy="3581400"/>
          </a:xfrm>
          <a:prstGeom prst="rect">
            <a:avLst/>
          </a:prstGeom>
          <a:noFill/>
        </p:spPr>
      </p:pic>
      <p:pic>
        <p:nvPicPr>
          <p:cNvPr id="4100" name="Picture 4" descr="http://blogs.dallasobserver.com/unfairpark/bonnie_and_cly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2956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Happens on occasion</a:t>
            </a:r>
          </a:p>
          <a:p>
            <a:r>
              <a:rPr lang="en-US" dirty="0" smtClean="0"/>
              <a:t>Is not considered to be a part of their lifestyle or self-concept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Deviance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individual’s life/identity is centered around breaking norms</a:t>
            </a:r>
            <a:endParaRPr lang="en-US" dirty="0"/>
          </a:p>
        </p:txBody>
      </p:sp>
      <p:pic>
        <p:nvPicPr>
          <p:cNvPr id="2050" name="Picture 2" descr="http://www.ticklethewire.com/wp-content/uploads/2008/10/mongols-bi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191000" cy="3505200"/>
          </a:xfrm>
          <a:prstGeom prst="rect">
            <a:avLst/>
          </a:prstGeom>
          <a:noFill/>
        </p:spPr>
      </p:pic>
      <p:pic>
        <p:nvPicPr>
          <p:cNvPr id="2052" name="Picture 4" descr="http://www.firstshowing.net/img/public-enemies-depp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4876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175</Words>
  <Application>Microsoft Office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Symbolic Interactionism and Deviance</vt:lpstr>
      <vt:lpstr>How Does It Explain Deviance?</vt:lpstr>
      <vt:lpstr>2 Ways of Learning Deviance</vt:lpstr>
      <vt:lpstr>Differential Association Theory</vt:lpstr>
      <vt:lpstr>Differential Association Theory (cont.)</vt:lpstr>
      <vt:lpstr>Labeling Theory</vt:lpstr>
      <vt:lpstr>Degrees of Deviance</vt:lpstr>
      <vt:lpstr>Primary Deviance</vt:lpstr>
      <vt:lpstr>Secondary Deviance</vt:lpstr>
      <vt:lpstr>Consequences of Labeling?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Interactionism and Deviance</dc:title>
  <dc:creator>Thornton Township</dc:creator>
  <cp:lastModifiedBy>Thornton Township</cp:lastModifiedBy>
  <cp:revision>9</cp:revision>
  <dcterms:created xsi:type="dcterms:W3CDTF">2009-12-01T12:12:03Z</dcterms:created>
  <dcterms:modified xsi:type="dcterms:W3CDTF">2012-11-26T13:54:53Z</dcterms:modified>
</cp:coreProperties>
</file>