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0CEB7-7202-4131-BCEB-FD43F00302B9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F0B55-FC94-4612-995A-7A7C6A9FBA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B64D79-8488-4307-943B-2EC1081CDB23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5AEC61-98DF-43BD-99D0-AE543BA4F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Theories of Prejudice and Discrimination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 Section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Symbolic Interactionist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Prejudice, racism, and discrimination are learned in the same way one would learn to be patriotic</a:t>
            </a:r>
          </a:p>
          <a:p>
            <a:r>
              <a:rPr lang="en-US" dirty="0" smtClean="0"/>
              <a:t>In every day language:</a:t>
            </a:r>
          </a:p>
          <a:p>
            <a:pPr lvl="1"/>
            <a:r>
              <a:rPr lang="en-US" dirty="0" smtClean="0"/>
              <a:t>Blacklisted, Blackballed, Black mark,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Prejudice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709160"/>
          </a:xfrm>
        </p:spPr>
        <p:txBody>
          <a:bodyPr/>
          <a:lstStyle/>
          <a:p>
            <a:r>
              <a:rPr lang="en-US" dirty="0" smtClean="0"/>
              <a:t>Widely held negative attitudes toward a group and its individual members</a:t>
            </a:r>
          </a:p>
          <a:p>
            <a:pPr lvl="1"/>
            <a:r>
              <a:rPr lang="en-US" dirty="0" smtClean="0"/>
              <a:t>Can be both minority and majority</a:t>
            </a:r>
            <a:endParaRPr lang="en-US" dirty="0"/>
          </a:p>
        </p:txBody>
      </p:sp>
      <p:pic>
        <p:nvPicPr>
          <p:cNvPr id="4" name="Picture 3" descr="White Men Can't Ju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371600"/>
            <a:ext cx="44958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 form of prejudice that assumes superiority of one group over others</a:t>
            </a:r>
            <a:endParaRPr lang="en-US" dirty="0"/>
          </a:p>
        </p:txBody>
      </p:sp>
      <p:pic>
        <p:nvPicPr>
          <p:cNvPr id="4" name="Picture 3" descr="KKK Rall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771775"/>
            <a:ext cx="7924800" cy="4086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Treating people differently based on ethnicity, race, religion, or culture</a:t>
            </a:r>
            <a:endParaRPr lang="en-US" dirty="0"/>
          </a:p>
        </p:txBody>
      </p:sp>
      <p:pic>
        <p:nvPicPr>
          <p:cNvPr id="4" name="Picture 3" descr="discrimination of fat peo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590801"/>
            <a:ext cx="4191000" cy="4267200"/>
          </a:xfrm>
          <a:prstGeom prst="rect">
            <a:avLst/>
          </a:prstGeom>
        </p:spPr>
      </p:pic>
      <p:pic>
        <p:nvPicPr>
          <p:cNvPr id="5" name="Picture 4" descr="discrimination of a du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90800"/>
            <a:ext cx="49530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Hate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709160"/>
          </a:xfrm>
        </p:spPr>
        <p:txBody>
          <a:bodyPr/>
          <a:lstStyle/>
          <a:p>
            <a:r>
              <a:rPr lang="en-US" dirty="0" smtClean="0"/>
              <a:t>Are criminal acts motivated by prejudice</a:t>
            </a:r>
            <a:endParaRPr lang="en-US" dirty="0"/>
          </a:p>
        </p:txBody>
      </p:sp>
      <p:pic>
        <p:nvPicPr>
          <p:cNvPr id="4" name="Picture 3" descr="Emmitt T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4648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mitt Till After Hate Crim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Distorted, exaggeration, or oversimplified image applied to a category of people</a:t>
            </a:r>
            <a:endParaRPr lang="en-US" dirty="0"/>
          </a:p>
        </p:txBody>
      </p:sp>
      <p:pic>
        <p:nvPicPr>
          <p:cNvPr id="4" name="Picture 3" descr="South Park Indian Stereoty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71750"/>
            <a:ext cx="4419600" cy="4286250"/>
          </a:xfrm>
          <a:prstGeom prst="rect">
            <a:avLst/>
          </a:prstGeom>
        </p:spPr>
      </p:pic>
      <p:pic>
        <p:nvPicPr>
          <p:cNvPr id="5" name="Picture 4" descr="Big Gay 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590800"/>
            <a:ext cx="43434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Looks at </a:t>
            </a:r>
            <a:r>
              <a:rPr lang="en-US" dirty="0" smtClean="0"/>
              <a:t>the dysfunctions created by prejudice, racism, and discrimination</a:t>
            </a:r>
          </a:p>
          <a:p>
            <a:r>
              <a:rPr lang="en-US" dirty="0" smtClean="0"/>
              <a:t>How does it impact the educational, political, economic, and social aspects?</a:t>
            </a:r>
          </a:p>
          <a:p>
            <a:r>
              <a:rPr lang="en-US" dirty="0" smtClean="0"/>
              <a:t>Fosters feelings of superiority among the majority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uses prejudice, racism, and discrimination as tools to control minority</a:t>
            </a:r>
          </a:p>
          <a:p>
            <a:r>
              <a:rPr lang="en-US" dirty="0" smtClean="0"/>
              <a:t>Minority groups tend to view each other as competitors instead of allies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220</TotalTime>
  <Words>174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Theories of Prejudice and Discrimination</vt:lpstr>
      <vt:lpstr>Prejudice</vt:lpstr>
      <vt:lpstr>Racism</vt:lpstr>
      <vt:lpstr>Discrimination</vt:lpstr>
      <vt:lpstr>Hate Crimes</vt:lpstr>
      <vt:lpstr>Slide 6</vt:lpstr>
      <vt:lpstr>Stereotypes</vt:lpstr>
      <vt:lpstr>Functionalist Perspective</vt:lpstr>
      <vt:lpstr>Conflict Perspective</vt:lpstr>
      <vt:lpstr>Symbolic Interactionist Perspective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Prejudice and Discrimination</dc:title>
  <dc:creator>johnson.scott</dc:creator>
  <cp:lastModifiedBy>Thornton Township</cp:lastModifiedBy>
  <cp:revision>7</cp:revision>
  <dcterms:created xsi:type="dcterms:W3CDTF">2009-01-27T13:39:29Z</dcterms:created>
  <dcterms:modified xsi:type="dcterms:W3CDTF">2013-01-24T14:19:06Z</dcterms:modified>
</cp:coreProperties>
</file>