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82A5141-378D-4918-8E5C-9EE97BCBA0E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5CC6A30-82F1-4462-B2F5-4E27D366383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Preview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Answer This in You Notebook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Respond to each question. Provide a thorough explanation for each decision.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you could choose between two nearly </a:t>
            </a:r>
            <a:r>
              <a:rPr lang="en-US" dirty="0" smtClean="0"/>
              <a:t>identical products—one </a:t>
            </a:r>
            <a:r>
              <a:rPr lang="en-US" dirty="0"/>
              <a:t>that is free and one that you have </a:t>
            </a:r>
            <a:r>
              <a:rPr lang="en-US" dirty="0" smtClean="0"/>
              <a:t>to pay </a:t>
            </a:r>
            <a:r>
              <a:rPr lang="en-US" dirty="0"/>
              <a:t>for—which would you choose? </a:t>
            </a:r>
            <a:r>
              <a:rPr lang="en-US" dirty="0" smtClean="0"/>
              <a:t>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you were opening a new business, would you </a:t>
            </a:r>
            <a:r>
              <a:rPr lang="en-US" dirty="0" smtClean="0"/>
              <a:t>select a </a:t>
            </a:r>
            <a:r>
              <a:rPr lang="en-US" dirty="0"/>
              <a:t>location closer to or farther away from a </a:t>
            </a:r>
            <a:r>
              <a:rPr lang="en-US" dirty="0" smtClean="0"/>
              <a:t>business that </a:t>
            </a:r>
            <a:r>
              <a:rPr lang="en-US" dirty="0"/>
              <a:t>sold a similar or even identical product? </a:t>
            </a:r>
            <a:r>
              <a:rPr lang="en-US" dirty="0" smtClean="0"/>
              <a:t>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you could make a small change in your </a:t>
            </a:r>
            <a:r>
              <a:rPr lang="en-US" dirty="0" smtClean="0"/>
              <a:t>daily routine </a:t>
            </a:r>
            <a:r>
              <a:rPr lang="en-US" dirty="0"/>
              <a:t>that would save you time and money, </a:t>
            </a:r>
            <a:r>
              <a:rPr lang="en-US" dirty="0" smtClean="0"/>
              <a:t>would you </a:t>
            </a:r>
            <a:r>
              <a:rPr lang="en-US" dirty="0"/>
              <a:t>make the change? Why or why not?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109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Verve</vt:lpstr>
      <vt:lpstr>Chapter 1 Preview</vt:lpstr>
      <vt:lpstr>Respond to each question. Provide a thorough explanation for each decision.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Preview</dc:title>
  <dc:creator>Thornton Township</dc:creator>
  <cp:lastModifiedBy>Thornton Township</cp:lastModifiedBy>
  <cp:revision>1</cp:revision>
  <dcterms:created xsi:type="dcterms:W3CDTF">2014-01-13T13:01:25Z</dcterms:created>
  <dcterms:modified xsi:type="dcterms:W3CDTF">2014-01-13T13:04:36Z</dcterms:modified>
</cp:coreProperties>
</file>