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82A3-5AA7-438C-BB57-833059676AA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20E7-E962-498D-999C-1C81D2051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82A3-5AA7-438C-BB57-833059676AA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20E7-E962-498D-999C-1C81D2051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82A3-5AA7-438C-BB57-833059676AA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20E7-E962-498D-999C-1C81D2051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82A3-5AA7-438C-BB57-833059676AA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20E7-E962-498D-999C-1C81D2051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82A3-5AA7-438C-BB57-833059676AA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20E7-E962-498D-999C-1C81D2051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82A3-5AA7-438C-BB57-833059676AA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20E7-E962-498D-999C-1C81D2051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82A3-5AA7-438C-BB57-833059676AA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20E7-E962-498D-999C-1C81D2051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82A3-5AA7-438C-BB57-833059676AA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20E7-E962-498D-999C-1C81D2051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82A3-5AA7-438C-BB57-833059676AA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20E7-E962-498D-999C-1C81D2051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82A3-5AA7-438C-BB57-833059676AA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20E7-E962-498D-999C-1C81D2051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82A3-5AA7-438C-BB57-833059676AA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20E7-E962-498D-999C-1C81D2051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282A3-5AA7-438C-BB57-833059676AA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820E7-E962-498D-999C-1C81D2051A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ngima 1- Bottled 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nigma 2- Starbuc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nigma 3- Carpo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Thornton Township</dc:creator>
  <cp:lastModifiedBy>Thornton Township</cp:lastModifiedBy>
  <cp:revision>5</cp:revision>
  <dcterms:created xsi:type="dcterms:W3CDTF">2013-09-03T16:05:58Z</dcterms:created>
  <dcterms:modified xsi:type="dcterms:W3CDTF">2013-09-03T17:21:39Z</dcterms:modified>
</cp:coreProperties>
</file>