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75DFC4-50DE-4314-A168-7AFFFF30FE90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CF959E-7713-44A8-9BAD-A7DC8FE46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Crimes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you Commit a Crime Without Committing a Crime?</a:t>
            </a:r>
            <a:endParaRPr lang="en-US" dirty="0"/>
          </a:p>
        </p:txBody>
      </p:sp>
      <p:pic>
        <p:nvPicPr>
          <p:cNvPr id="1026" name="Picture 2" descr="C:\Documents and Settings\johnson.scott\Local Settings\Temporary Internet Files\Content.IE5\YISPC3MP\MC9002869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"/>
            <a:ext cx="2050610" cy="2373517"/>
          </a:xfrm>
          <a:prstGeom prst="rect">
            <a:avLst/>
          </a:prstGeom>
          <a:noFill/>
        </p:spPr>
      </p:pic>
      <p:pic>
        <p:nvPicPr>
          <p:cNvPr id="1028" name="Picture 4" descr="C:\Documents and Settings\johnson.scott\Local Settings\Temporary Internet Files\Content.IE5\QFDIEJ6J\MC9000562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67000" cy="2683067"/>
          </a:xfrm>
          <a:prstGeom prst="rect">
            <a:avLst/>
          </a:prstGeom>
          <a:noFill/>
        </p:spPr>
      </p:pic>
      <p:pic>
        <p:nvPicPr>
          <p:cNvPr id="1029" name="Picture 5" descr="C:\Documents and Settings\johnson.scott\Local Settings\Temporary Internet Files\Content.IE5\YJKKENSB\MC9002396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267200"/>
            <a:ext cx="3810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Inchoate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Crimes that are committed in planning to or before committing a crime</a:t>
            </a:r>
            <a:endParaRPr lang="en-US" dirty="0"/>
          </a:p>
        </p:txBody>
      </p:sp>
      <p:pic>
        <p:nvPicPr>
          <p:cNvPr id="7170" name="Picture 2" descr="http://moviesmedia.ign.com/movies/image/oceans11_2_10965936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3581400" cy="2743200"/>
          </a:xfrm>
          <a:prstGeom prst="rect">
            <a:avLst/>
          </a:prstGeom>
          <a:noFill/>
        </p:spPr>
      </p:pic>
      <p:pic>
        <p:nvPicPr>
          <p:cNvPr id="7172" name="Picture 4" descr="http://starfleetcommand.us/8_july_The_Jok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913" y="4090988"/>
            <a:ext cx="2333625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www.mortgageporter.com/beach_drive/images/2008/01/14/dsc_0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505200"/>
            <a:ext cx="5486400" cy="3352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Solicitation</a:t>
            </a:r>
          </a:p>
          <a:p>
            <a:r>
              <a:rPr lang="en-US" dirty="0" smtClean="0"/>
              <a:t>Attempt</a:t>
            </a:r>
          </a:p>
          <a:p>
            <a:r>
              <a:rPr lang="en-US" dirty="0" smtClean="0"/>
              <a:t>Conspiracy</a:t>
            </a:r>
            <a:endParaRPr lang="en-US" dirty="0"/>
          </a:p>
        </p:txBody>
      </p:sp>
      <p:pic>
        <p:nvPicPr>
          <p:cNvPr id="6146" name="Picture 2" descr="http://a4cgr.files.wordpress.com/2010/01/conspiracy-theor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0"/>
            <a:ext cx="2590800" cy="4076192"/>
          </a:xfrm>
          <a:prstGeom prst="rect">
            <a:avLst/>
          </a:prstGeom>
          <a:noFill/>
        </p:spPr>
      </p:pic>
      <p:pic>
        <p:nvPicPr>
          <p:cNvPr id="6148" name="Picture 4" descr="http://www.brisbanetimes.com.au/ffximage/2008/02/16/470_aspley,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76600"/>
            <a:ext cx="3888377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 of asking or strongly encouraging someone to do something that is illegal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Trying to hire someone to kill someone else</a:t>
            </a:r>
          </a:p>
          <a:p>
            <a:pPr lvl="1"/>
            <a:r>
              <a:rPr lang="en-US" dirty="0" smtClean="0"/>
              <a:t>Inquiring about a Prostitution</a:t>
            </a:r>
          </a:p>
          <a:p>
            <a:pPr lvl="1"/>
            <a:r>
              <a:rPr lang="en-US" dirty="0" smtClean="0"/>
              <a:t>Trying to Bribe a Government Official</a:t>
            </a:r>
            <a:endParaRPr lang="en-US" dirty="0"/>
          </a:p>
        </p:txBody>
      </p:sp>
      <p:pic>
        <p:nvPicPr>
          <p:cNvPr id="5124" name="Picture 4" descr="http://hollywooddame.com/wp-content/uploads/2009/08/eddie-murphy-not-d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"/>
            <a:ext cx="2590800" cy="3075582"/>
          </a:xfrm>
          <a:prstGeom prst="rect">
            <a:avLst/>
          </a:prstGeom>
          <a:noFill/>
        </p:spPr>
      </p:pic>
      <p:pic>
        <p:nvPicPr>
          <p:cNvPr id="5126" name="Picture 6" descr="http://www.pinoyherald.org/wp-content/gallery/year-1-no-4/bribe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00400"/>
            <a:ext cx="2562225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0"/>
            <a:ext cx="472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When someone tries to commit a crime, but is not successful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Attempting to kill someone= Attempted Murder</a:t>
            </a:r>
          </a:p>
          <a:p>
            <a:pPr lvl="1"/>
            <a:r>
              <a:rPr lang="en-US" dirty="0" smtClean="0"/>
              <a:t>Attempt to burn a building down= Attempted Arson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www.theromanceclub.com/reagan/shoo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4114800" cy="2743200"/>
          </a:xfrm>
          <a:prstGeom prst="rect">
            <a:avLst/>
          </a:prstGeom>
          <a:noFill/>
        </p:spPr>
      </p:pic>
      <p:pic>
        <p:nvPicPr>
          <p:cNvPr id="4100" name="Picture 4" descr="http://blog.nj.com/timesupdates/2007/08/large_ttstab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4314825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Conspiracy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Agreement between two or more people to commit a crime, combined with a substantial effort to try and commit that crime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Conspiracy to Commit Murder</a:t>
            </a:r>
          </a:p>
          <a:p>
            <a:pPr lvl="1"/>
            <a:r>
              <a:rPr lang="en-US" dirty="0" smtClean="0"/>
              <a:t>Conspiracy to Commit Fraud</a:t>
            </a:r>
            <a:endParaRPr lang="en-US" dirty="0"/>
          </a:p>
        </p:txBody>
      </p:sp>
      <p:pic>
        <p:nvPicPr>
          <p:cNvPr id="3074" name="Picture 2" descr="ImageShack, share photos, pictures, free image hosting, free video hosting, image hosting, video hosting, photo image hosting site, video hosting s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"/>
            <a:ext cx="4572000" cy="3733800"/>
          </a:xfrm>
          <a:prstGeom prst="rect">
            <a:avLst/>
          </a:prstGeom>
          <a:noFill/>
        </p:spPr>
      </p:pic>
      <p:pic>
        <p:nvPicPr>
          <p:cNvPr id="3076" name="Picture 4" descr="http://www.sydweedon.com/images/mcveig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77742"/>
            <a:ext cx="4572000" cy="2880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Conspiracies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Critics argue it denies people their first amendment rights</a:t>
            </a:r>
          </a:p>
          <a:p>
            <a:pPr lvl="1"/>
            <a:r>
              <a:rPr lang="en-US" dirty="0" smtClean="0"/>
              <a:t>Conspiracy to Riot (protestors)</a:t>
            </a:r>
          </a:p>
          <a:p>
            <a:r>
              <a:rPr lang="en-US" dirty="0" smtClean="0"/>
              <a:t>Many State/Federal Laws require an </a:t>
            </a:r>
            <a:r>
              <a:rPr lang="en-US" b="1" i="1" u="sng" dirty="0" smtClean="0"/>
              <a:t>overt act</a:t>
            </a:r>
            <a:r>
              <a:rPr lang="en-US" dirty="0" smtClean="0"/>
              <a:t>, act that is open to view</a:t>
            </a:r>
          </a:p>
          <a:p>
            <a:endParaRPr lang="en-US" dirty="0"/>
          </a:p>
        </p:txBody>
      </p:sp>
      <p:pic>
        <p:nvPicPr>
          <p:cNvPr id="2050" name="Picture 2" descr="http://2.bp.blogspot.com/_8WOO6-bTIWs/SRVRe37jMXI/AAAAAAAAAII/OyU0ZZVBAnU/s400/Protest+in+Salt+L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33875"/>
            <a:ext cx="3810000" cy="2524125"/>
          </a:xfrm>
          <a:prstGeom prst="rect">
            <a:avLst/>
          </a:prstGeom>
          <a:noFill/>
        </p:spPr>
      </p:pic>
      <p:pic>
        <p:nvPicPr>
          <p:cNvPr id="2052" name="Picture 4" descr="http://www.forensiccolleges.net/wp-content/uploads/2010/05/riots_fc-300x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3810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161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Preliminary Crimes</vt:lpstr>
      <vt:lpstr>Inchoate Crimes</vt:lpstr>
      <vt:lpstr>3 Types</vt:lpstr>
      <vt:lpstr>Solicitation</vt:lpstr>
      <vt:lpstr>Attempt</vt:lpstr>
      <vt:lpstr>Conspiracy</vt:lpstr>
      <vt:lpstr>Issues with Conspiracies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Crimes</dc:title>
  <dc:creator>Scott Johnson</dc:creator>
  <cp:lastModifiedBy>Thornton Township</cp:lastModifiedBy>
  <cp:revision>7</cp:revision>
  <dcterms:created xsi:type="dcterms:W3CDTF">2010-11-10T01:35:35Z</dcterms:created>
  <dcterms:modified xsi:type="dcterms:W3CDTF">2010-11-10T13:00:04Z</dcterms:modified>
</cp:coreProperties>
</file>